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3E5A5-A38C-4FE5-8107-A72D5FF59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49127-FA0E-4D95-94C8-99FD40548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239BF-198A-4BC8-93C2-464DCB97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2C1C-D798-4E04-B90D-561B3FAD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DF8E7-7B47-426F-9440-53004497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AC7-563E-4837-9B00-FE4DAFCF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908ED-0DF0-416E-8CAE-06371A8F8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6B79-D1C3-40F1-B73B-03245135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66ED-E531-4110-93A2-3223E117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09A3D-AE7B-4F1B-8165-AA27C5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80FA01-1EF6-441B-9520-E1BC312D5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1793B-8216-46D5-A74D-5A180AD33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6CEC1-1B37-41E9-9E26-77804921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443F-674B-42BE-84D1-91946178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AC762-29DF-4E28-B2CE-E52AE639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C4D14-7FAB-491D-8142-EF8C37B5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7253-4B88-423A-B09F-00210009D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4F7EE-B8F7-4A16-96D7-7793E2AC9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40964-3979-4DEE-96B2-6B9251E5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CE6F9-99E0-412D-AF26-0C82F226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CA1A-282C-4FD0-BE45-FFEF4F9C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D6F85-E9A5-4853-9ED7-9C49FECEC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2C9C-1278-4DF1-AEC0-39584976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8965-9A53-454B-9B95-1B542BC4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6D201-A826-46C5-861E-6016D6FA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C6F5-D873-4672-AF59-1A830E01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03B3C-A648-444C-BAC7-4EE95BDD8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936EA-32C8-43F1-9FB3-1FDDEB1F5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10B7C-5472-4027-9DB2-73241B8A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BD546-9CF2-4A11-A4EA-A8EC0A2F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6EF05-FA27-4C33-AA8A-70851A44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19B7-AF26-4D48-92F3-3F6ED8A9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875B6-44F8-4292-916F-E824B2304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29324-7BB2-4869-BDDC-92EB74956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A22954-D7EE-4D00-A04F-B6ED76F2B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505D4-4027-4DD2-A7CB-9E506EC95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5EF3F-41CC-43E0-ADA6-FB19D578B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13082-B83A-4B49-85B2-1AC00B3E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BDC71D-D361-4189-8800-A013456C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1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7326-5157-42CE-8E53-81A2F973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97FF2-8CB8-48B7-84B9-37A60311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40B3C-6667-4147-BFA2-E1EDB708D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8020E-2D65-4C0D-A8CF-B177814B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2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3E10B-8B3D-457B-B468-7504F27D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36B4B-EA2A-4917-9A42-31309D7A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2C742-6036-488A-9672-315B552D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9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15BC-7C6C-4481-8D4E-0F4F40CC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B375-7B86-492F-9DDC-A5749A59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7B051-851A-4FAD-9B09-AAC5378B2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3A72E-0A6E-4280-B051-57EA31E8F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269F2-0D01-4D4A-ADD1-B09820CA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76F87-7644-4B1E-B4B1-78BE992F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0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1EFB-0595-4567-A7F5-467066F9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8DE42-0C35-4176-B7A9-EA822B973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44819-1E35-44E0-AE17-9B2A9AD8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68FF4-3CAA-4C69-B19B-AD24705F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13C08-C244-4F6C-8E95-E2FE5BF7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0FD3-CA35-4652-B936-C46F4C22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A8BDF-DA7D-4BFD-A965-6F055B76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51E5A-7C37-4371-ACAB-3CF19F659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4918-4BAC-4B74-9D78-C4EB1E73E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73F2-DFEA-42F9-B328-706D65FB3C5C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A30E6-7465-4EAD-9C2F-69839E844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C05B4-10B5-4ECF-911B-02F6406B5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BD90-7A3B-4E82-8597-AE95887F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5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gif"/><Relationship Id="rId7" Type="http://schemas.openxmlformats.org/officeDocument/2006/relationships/hyperlink" Target="https://ucimosatamarom.wikispaces.com/Im+Park+-+%D0%A8%D1%82%D0%B0+%D1%80%D0%B0%D0%B4%D0%B8%D0%BC%D0%BE+%D1%83+%D0%BF%D0%B0%D1%80%D0%BA%D1%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creativecommons.org/licenses/by/2.5/" TargetMode="External"/><Relationship Id="rId4" Type="http://schemas.openxmlformats.org/officeDocument/2006/relationships/hyperlink" Target="http://201037825.wikispaces.com/***HOME+PAGE***" TargetMode="External"/><Relationship Id="rId9" Type="http://schemas.openxmlformats.org/officeDocument/2006/relationships/hyperlink" Target="http://paradadel2.blogspot.com/2011/12/correr-la-san-silvestre-desde-cero-dia_22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inmadom-myenglishclass.blogspot.com/2013/01/collocations-do-play-or-go-with-sports.html" TargetMode="External"/><Relationship Id="rId7" Type="http://schemas.openxmlformats.org/officeDocument/2006/relationships/hyperlink" Target="https://creativecommons.org/licenses/by-sa/2.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sanweb.com/aggregator/sources/3?page=4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://cnaumuarama.wikispaces.com/Pictures" TargetMode="External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ndacewalraven.wikispaces.com/P.++Metabolism" TargetMode="External"/><Relationship Id="rId3" Type="http://schemas.openxmlformats.org/officeDocument/2006/relationships/hyperlink" Target="http://gruposprejuveniles.wikispaces.com/Guiones+de+Teatro" TargetMode="External"/><Relationship Id="rId7" Type="http://schemas.openxmlformats.org/officeDocument/2006/relationships/image" Target="../media/image11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Hurdle_(PSF).pn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ikidiccionario6curso.wikispaces.com/BASKETBOLL" TargetMode="External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s://creativecommons.org/licenses/by-nc-sa/2.0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aigoodview.com/node/115898" TargetMode="External"/><Relationship Id="rId11" Type="http://schemas.openxmlformats.org/officeDocument/2006/relationships/hyperlink" Target="http://universdemaclasse.blogspot.com/2013/01/mindmaps-et-balles-de-tennis.html" TargetMode="External"/><Relationship Id="rId5" Type="http://schemas.openxmlformats.org/officeDocument/2006/relationships/image" Target="../media/image13.jpg"/><Relationship Id="rId10" Type="http://schemas.openxmlformats.org/officeDocument/2006/relationships/image" Target="../media/image15.pn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://maxibell.wikispaces.com/Matthew+Clarkson+Student+Pag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dailyclipart.net/clipart/pianist-clip-art/" TargetMode="External"/><Relationship Id="rId7" Type="http://schemas.openxmlformats.org/officeDocument/2006/relationships/hyperlink" Target="https://creativecommons.org/licenses/by-nc-nd/3.0/" TargetMode="Externa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rnaalkana.com/2013/03/07/playing-drums2" TargetMode="External"/><Relationship Id="rId11" Type="http://schemas.openxmlformats.org/officeDocument/2006/relationships/hyperlink" Target="https://al9.wikispaces.com/SeungWon" TargetMode="External"/><Relationship Id="rId5" Type="http://schemas.openxmlformats.org/officeDocument/2006/relationships/image" Target="../media/image17.jpg"/><Relationship Id="rId10" Type="http://schemas.openxmlformats.org/officeDocument/2006/relationships/image" Target="../media/image19.jpg"/><Relationship Id="rId4" Type="http://schemas.openxmlformats.org/officeDocument/2006/relationships/hyperlink" Target="https://creativecommons.org/licenses/by-nd/3.0/" TargetMode="External"/><Relationship Id="rId9" Type="http://schemas.openxmlformats.org/officeDocument/2006/relationships/hyperlink" Target="http://www.englishexercises.org/makeagame/viewgame.asp?id=466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portsfountainhead.blogspot.com/2009/03/nfl-update-3262009.html" TargetMode="External"/><Relationship Id="rId3" Type="http://schemas.openxmlformats.org/officeDocument/2006/relationships/hyperlink" Target="http://csoftley.wikispaces.com/1980's+Technology" TargetMode="External"/><Relationship Id="rId7" Type="http://schemas.openxmlformats.org/officeDocument/2006/relationships/image" Target="../media/image22.png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Old_camera-whole.jpg" TargetMode="External"/><Relationship Id="rId11" Type="http://schemas.openxmlformats.org/officeDocument/2006/relationships/hyperlink" Target="http://thegoodheart.blogspot.com/2010/05/fasts-of-four-seasons.html" TargetMode="External"/><Relationship Id="rId5" Type="http://schemas.openxmlformats.org/officeDocument/2006/relationships/image" Target="../media/image21.jpg"/><Relationship Id="rId10" Type="http://schemas.openxmlformats.org/officeDocument/2006/relationships/image" Target="../media/image23.gif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51C3-5282-4E8C-B341-748EC42E3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Les </a:t>
            </a:r>
            <a:r>
              <a:rPr lang="en-US" dirty="0" err="1">
                <a:latin typeface="Comic Sans MS" panose="030F0702030302020204" pitchFamily="66" charset="0"/>
              </a:rPr>
              <a:t>Loisirs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51888-23DA-4B56-822C-8693410B03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150-151</a:t>
            </a:r>
          </a:p>
        </p:txBody>
      </p:sp>
    </p:spTree>
    <p:extLst>
      <p:ext uri="{BB962C8B-B14F-4D97-AF65-F5344CB8AC3E}">
        <p14:creationId xmlns:p14="http://schemas.microsoft.com/office/powerpoint/2010/main" val="359532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78FE7-06A8-40E4-946B-400E1D71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F975-F228-4A7B-B96B-A6B4846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Faire du </a:t>
            </a:r>
            <a:r>
              <a:rPr lang="en-US" sz="3600" dirty="0" err="1">
                <a:latin typeface="Comic Sans MS" panose="030F0702030302020204" pitchFamily="66" charset="0"/>
              </a:rPr>
              <a:t>vélo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Faire de la </a:t>
            </a:r>
            <a:r>
              <a:rPr lang="en-US" sz="3600" dirty="0" err="1">
                <a:latin typeface="Comic Sans MS" panose="030F0702030302020204" pitchFamily="66" charset="0"/>
              </a:rPr>
              <a:t>vidéo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Faire du skate(board)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Faire du jogging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B92CCB-A28F-490C-BC07-2DBE0044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5" y="5015754"/>
            <a:ext cx="2650537" cy="1680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6A3B0-E038-471C-BD4B-F494A0B43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51743" y="5159333"/>
            <a:ext cx="1352270" cy="1377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841C-A711-4D00-AB75-9D692220B925}"/>
              </a:ext>
            </a:extLst>
          </p:cNvPr>
          <p:cNvSpPr txBox="1"/>
          <p:nvPr/>
        </p:nvSpPr>
        <p:spPr>
          <a:xfrm>
            <a:off x="3851743" y="6720893"/>
            <a:ext cx="1352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201037825.wikispaces.com/***HOME+PAGE***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098723-BB10-4DAB-93A2-55156E741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08302" y="5159333"/>
            <a:ext cx="1962150" cy="1485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BE750B-DB9B-484D-8C6B-B670FA5917E7}"/>
              </a:ext>
            </a:extLst>
          </p:cNvPr>
          <p:cNvSpPr txBox="1"/>
          <p:nvPr/>
        </p:nvSpPr>
        <p:spPr>
          <a:xfrm>
            <a:off x="5908302" y="6645233"/>
            <a:ext cx="19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ucimosatamarom.wikispaces.com/Im+Park+-+%D0%A8%D1%82%D0%B0+%D1%80%D0%B0%D0%B4%D0%B8%D0%BC%D0%BE+%D1%83+%D0%BF%D0%B0%D1%80%D0%BA%D1%8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C1DDEF-BC69-436E-90B6-239F3E4430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30635" y="4431809"/>
            <a:ext cx="1925537" cy="22134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A539F4-30E9-4B19-AE7D-E345DD4102A3}"/>
              </a:ext>
            </a:extLst>
          </p:cNvPr>
          <p:cNvSpPr txBox="1"/>
          <p:nvPr/>
        </p:nvSpPr>
        <p:spPr>
          <a:xfrm>
            <a:off x="8930635" y="6769135"/>
            <a:ext cx="192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paradadel2.blogspot.com/2011/12/correr-la-san-silvestre-desde-cero-dia_22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/2.5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591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3D6A-248F-46C7-BEE4-025C3DEA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B1AC0-615E-424E-A8A1-825B7B5BB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Faire du ski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Faire du </a:t>
            </a:r>
            <a:r>
              <a:rPr lang="en-US" sz="3600" dirty="0" err="1">
                <a:latin typeface="Comic Sans MS" panose="030F0702030302020204" pitchFamily="66" charset="0"/>
              </a:rPr>
              <a:t>patin</a:t>
            </a:r>
            <a:r>
              <a:rPr lang="en-US" sz="3600" dirty="0">
                <a:latin typeface="Comic Sans MS" panose="030F0702030302020204" pitchFamily="66" charset="0"/>
              </a:rPr>
              <a:t> à glace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Faire du surf</a:t>
            </a:r>
          </a:p>
          <a:p>
            <a:r>
              <a:rPr lang="en-US" sz="3600" dirty="0">
                <a:latin typeface="Comic Sans MS" panose="030F0702030302020204" pitchFamily="66" charset="0"/>
              </a:rPr>
              <a:t>Faire de la photo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C13B5-A18B-4EE2-9126-CB2DEAA1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3472" y="4743155"/>
            <a:ext cx="2267266" cy="2114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EE12F-2FDB-4D88-AF7C-FB2D0F9C05BF}"/>
              </a:ext>
            </a:extLst>
          </p:cNvPr>
          <p:cNvSpPr txBox="1"/>
          <p:nvPr/>
        </p:nvSpPr>
        <p:spPr>
          <a:xfrm>
            <a:off x="363472" y="6858000"/>
            <a:ext cx="226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nmadom-myenglishclass.blogspot.com/2013/01/collocations-do-play-or-go-with-sport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ED150-D4A2-4D06-9155-36A1AB7B5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06906" y="4902788"/>
            <a:ext cx="2424953" cy="1818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C1BDFE-1FA7-43D1-BA56-11EDE2CF3AB4}"/>
              </a:ext>
            </a:extLst>
          </p:cNvPr>
          <p:cNvSpPr txBox="1"/>
          <p:nvPr/>
        </p:nvSpPr>
        <p:spPr>
          <a:xfrm>
            <a:off x="3706906" y="6858000"/>
            <a:ext cx="2424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pusanweb.com/aggregator/sources/3?page=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2.5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454F-847E-4EB7-AD59-299E15234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64" y="4992265"/>
            <a:ext cx="2120153" cy="1865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CE7895-2F11-4A5C-B3D9-44A366F64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326655" y="4306538"/>
            <a:ext cx="1659592" cy="25624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81664A-04E9-46F8-8C65-87470B73CA1E}"/>
              </a:ext>
            </a:extLst>
          </p:cNvPr>
          <p:cNvSpPr txBox="1"/>
          <p:nvPr/>
        </p:nvSpPr>
        <p:spPr>
          <a:xfrm>
            <a:off x="9326655" y="6988632"/>
            <a:ext cx="16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cnaumuarama.wikispaces.com/Pictur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777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845A-8450-48AB-8975-4B4A177C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1833-48A8-4ED4-A024-7B20096A0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Faire du </a:t>
            </a:r>
            <a:r>
              <a:rPr lang="en-US" sz="3600" dirty="0" err="1">
                <a:latin typeface="Comic Sans MS" panose="030F0702030302020204" pitchFamily="66" charset="0"/>
              </a:rPr>
              <a:t>théâtre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Faire de </a:t>
            </a:r>
            <a:r>
              <a:rPr lang="en-US" sz="3600" dirty="0" err="1">
                <a:latin typeface="Comic Sans MS" panose="030F0702030302020204" pitchFamily="66" charset="0"/>
              </a:rPr>
              <a:t>l’athlétisme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>
                <a:latin typeface="Comic Sans MS" panose="030F0702030302020204" pitchFamily="66" charset="0"/>
              </a:rPr>
              <a:t>Faire de </a:t>
            </a:r>
            <a:r>
              <a:rPr lang="en-US" sz="3600" dirty="0" err="1">
                <a:latin typeface="Comic Sans MS" panose="030F0702030302020204" pitchFamily="66" charset="0"/>
              </a:rPr>
              <a:t>l’aérobique</a:t>
            </a:r>
            <a:endParaRPr lang="en-US" sz="3600" dirty="0">
              <a:latin typeface="Comic Sans MS" panose="030F0702030302020204" pitchFamily="66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8F5DF-88FB-4CEA-925F-93D8D85E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9035" y="4854388"/>
            <a:ext cx="17272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86714-BE2B-4CAB-93CA-76634FF27E7A}"/>
              </a:ext>
            </a:extLst>
          </p:cNvPr>
          <p:cNvSpPr txBox="1"/>
          <p:nvPr/>
        </p:nvSpPr>
        <p:spPr>
          <a:xfrm>
            <a:off x="499035" y="66831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ruposprejuveniles.wikispaces.com/Guiones+de+Teatr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89A35-90EA-4508-A5FA-87B5E5C5D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62397" y="4544827"/>
            <a:ext cx="3287275" cy="2276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302E4-D450-429B-BCFA-D046942A39BA}"/>
              </a:ext>
            </a:extLst>
          </p:cNvPr>
          <p:cNvSpPr txBox="1"/>
          <p:nvPr/>
        </p:nvSpPr>
        <p:spPr>
          <a:xfrm>
            <a:off x="4062397" y="6821688"/>
            <a:ext cx="32872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Hurdle_(PSF)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74DF06-9DCF-4332-8884-3B89801C4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99499" y="3218827"/>
            <a:ext cx="2327090" cy="36391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8277E9-C814-4B56-A99A-464805D700D0}"/>
              </a:ext>
            </a:extLst>
          </p:cNvPr>
          <p:cNvSpPr txBox="1"/>
          <p:nvPr/>
        </p:nvSpPr>
        <p:spPr>
          <a:xfrm>
            <a:off x="8699499" y="6945679"/>
            <a:ext cx="232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candacewalraven.wikispaces.com/P.++Metabolis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197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6123-054D-47F9-ABC3-893956D1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1B1B5-099D-4492-BCB0-8DA2DAB3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au basket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au volley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au hockey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au tennis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7CC6F-F31E-42F9-9597-2346AE1F1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4350" y="4938089"/>
            <a:ext cx="2659156" cy="19199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17DC4-BCC6-45D0-A223-4520B9B276F9}"/>
              </a:ext>
            </a:extLst>
          </p:cNvPr>
          <p:cNvSpPr txBox="1"/>
          <p:nvPr/>
        </p:nvSpPr>
        <p:spPr>
          <a:xfrm>
            <a:off x="514350" y="6979734"/>
            <a:ext cx="265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ikidiccionario6curso.wikispaces.com/BASKETBO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7DE02-10DC-427F-BEDC-F56B4F9AF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90514" y="4656948"/>
            <a:ext cx="1812670" cy="2091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1608FF-1D43-463C-860B-344BC93A98A3}"/>
              </a:ext>
            </a:extLst>
          </p:cNvPr>
          <p:cNvSpPr txBox="1"/>
          <p:nvPr/>
        </p:nvSpPr>
        <p:spPr>
          <a:xfrm>
            <a:off x="4420721" y="6610402"/>
            <a:ext cx="176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thaigoodview.com/node/11589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CB629-D35D-49B2-9A00-C5D616099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814931" y="4547018"/>
            <a:ext cx="2702903" cy="23109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703228-93AF-481E-A78F-D2FD2D60F6B2}"/>
              </a:ext>
            </a:extLst>
          </p:cNvPr>
          <p:cNvSpPr txBox="1"/>
          <p:nvPr/>
        </p:nvSpPr>
        <p:spPr>
          <a:xfrm>
            <a:off x="2286000" y="6835502"/>
            <a:ext cx="242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maxibell.wikispaces.com/Matthew+Clarkson+Student+P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308FE-451C-4D38-8A17-CB42726D0A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146440" y="4448227"/>
            <a:ext cx="2266950" cy="21621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ABABC4-FCD9-4089-8F23-13621D0DEB40}"/>
              </a:ext>
            </a:extLst>
          </p:cNvPr>
          <p:cNvSpPr txBox="1"/>
          <p:nvPr/>
        </p:nvSpPr>
        <p:spPr>
          <a:xfrm>
            <a:off x="9146440" y="6610402"/>
            <a:ext cx="226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universdemaclasse.blogspot.com/2013/01/mindmaps-et-balles-de-tenni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-sa/2.0/"/>
              </a:rPr>
              <a:t>CC BY-NC-SA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42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9FB9-1AB7-4A1F-A32C-EB76F744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26C88-F5B0-4BAF-8F01-84E2461B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du piano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de la batterie</a:t>
            </a:r>
          </a:p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de la </a:t>
            </a:r>
            <a:r>
              <a:rPr lang="en-US" sz="3600" dirty="0" err="1">
                <a:latin typeface="Comic Sans MS" panose="030F0702030302020204" pitchFamily="66" charset="0"/>
              </a:rPr>
              <a:t>guitare</a:t>
            </a:r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 err="1">
                <a:latin typeface="Comic Sans MS" panose="030F0702030302020204" pitchFamily="66" charset="0"/>
              </a:rPr>
              <a:t>Jouer</a:t>
            </a:r>
            <a:r>
              <a:rPr lang="en-US" sz="3600" dirty="0">
                <a:latin typeface="Comic Sans MS" panose="030F0702030302020204" pitchFamily="66" charset="0"/>
              </a:rPr>
              <a:t> à des </a:t>
            </a:r>
            <a:r>
              <a:rPr lang="en-US" sz="3600" dirty="0" err="1">
                <a:latin typeface="Comic Sans MS" panose="030F0702030302020204" pitchFamily="66" charset="0"/>
              </a:rPr>
              <a:t>jeux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vidéo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EC080-71C1-4F29-82BF-DC2DADAB5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4592433"/>
            <a:ext cx="1912471" cy="2036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E748A0-24BE-4C5C-8FBF-3E126E7FFC3F}"/>
              </a:ext>
            </a:extLst>
          </p:cNvPr>
          <p:cNvSpPr txBox="1"/>
          <p:nvPr/>
        </p:nvSpPr>
        <p:spPr>
          <a:xfrm>
            <a:off x="838201" y="6783317"/>
            <a:ext cx="179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ailyclipart.net/clipart/pianist-clip-ar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9D544-A2D2-45D2-AAD9-565CBE1E4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02374" y="4363173"/>
            <a:ext cx="2831959" cy="2265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D5A7A0-8945-4E87-9CD7-984CDFE1737B}"/>
              </a:ext>
            </a:extLst>
          </p:cNvPr>
          <p:cNvSpPr txBox="1"/>
          <p:nvPr/>
        </p:nvSpPr>
        <p:spPr>
          <a:xfrm>
            <a:off x="3302374" y="6783317"/>
            <a:ext cx="210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lornaalkana.com/2013/03/07/playing-drums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EDA9AB-06C4-4BDC-9484-476CF432E6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381579" y="4541935"/>
            <a:ext cx="1878165" cy="2248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6F5871-1AEC-4579-9E17-862F1504E436}"/>
              </a:ext>
            </a:extLst>
          </p:cNvPr>
          <p:cNvSpPr txBox="1"/>
          <p:nvPr/>
        </p:nvSpPr>
        <p:spPr>
          <a:xfrm>
            <a:off x="3937000" y="6143878"/>
            <a:ext cx="98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www.englishexercises.org/makeagame/viewgame.asp?id=466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1FE8CC-8243-4E0D-B570-9F7177D292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359152" y="4211615"/>
            <a:ext cx="2320805" cy="23408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4A907A-6157-490E-83FF-33F09DAC4A92}"/>
              </a:ext>
            </a:extLst>
          </p:cNvPr>
          <p:cNvSpPr txBox="1"/>
          <p:nvPr/>
        </p:nvSpPr>
        <p:spPr>
          <a:xfrm>
            <a:off x="9359152" y="6655021"/>
            <a:ext cx="232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al9.wikispaces.com/SeungW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516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C4F-562B-4290-8475-FCAD37EC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BB41-4823-4DE4-8671-87B36343A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 </a:t>
            </a:r>
            <a:r>
              <a:rPr lang="en-US" sz="3200" dirty="0" err="1">
                <a:latin typeface="Comic Sans MS" panose="030F0702030302020204" pitchFamily="66" charset="0"/>
              </a:rPr>
              <a:t>caméscope</a:t>
            </a: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 err="1">
                <a:latin typeface="Comic Sans MS" panose="030F0702030302020204" pitchFamily="66" charset="0"/>
              </a:rPr>
              <a:t>L’appareil</a:t>
            </a:r>
            <a:r>
              <a:rPr lang="en-US" sz="3200" dirty="0">
                <a:latin typeface="Comic Sans MS" panose="030F0702030302020204" pitchFamily="66" charset="0"/>
              </a:rPr>
              <a:t>-photo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L’appareil</a:t>
            </a:r>
            <a:r>
              <a:rPr lang="en-US" sz="3200" dirty="0">
                <a:latin typeface="Comic Sans MS" panose="030F0702030302020204" pitchFamily="66" charset="0"/>
              </a:rPr>
              <a:t>-photo </a:t>
            </a:r>
            <a:r>
              <a:rPr lang="en-US" sz="3200" dirty="0" err="1">
                <a:latin typeface="Comic Sans MS" panose="030F0702030302020204" pitchFamily="66" charset="0"/>
              </a:rPr>
              <a:t>numérique</a:t>
            </a: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La casque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La </a:t>
            </a:r>
            <a:r>
              <a:rPr lang="en-US" sz="3200" dirty="0" err="1">
                <a:latin typeface="Comic Sans MS" panose="030F0702030302020204" pitchFamily="66" charset="0"/>
              </a:rPr>
              <a:t>saison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1562C-16A0-482D-97BD-E343C698E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679" y="4677894"/>
            <a:ext cx="3486150" cy="196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BA0CF-3597-4A11-9363-91A0BF2B4367}"/>
              </a:ext>
            </a:extLst>
          </p:cNvPr>
          <p:cNvSpPr txBox="1"/>
          <p:nvPr/>
        </p:nvSpPr>
        <p:spPr>
          <a:xfrm>
            <a:off x="735667" y="6736416"/>
            <a:ext cx="3486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softley.wikispaces.com/1980's+Technolog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99A89-EFEE-4846-A538-CA2F1A4B4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10829" y="4581524"/>
            <a:ext cx="2873188" cy="2154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38D6EC-437F-4A51-9F7E-08EA2CAE28DA}"/>
              </a:ext>
            </a:extLst>
          </p:cNvPr>
          <p:cNvSpPr txBox="1"/>
          <p:nvPr/>
        </p:nvSpPr>
        <p:spPr>
          <a:xfrm>
            <a:off x="4522695" y="7002300"/>
            <a:ext cx="28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n.wikipedia.org/wiki/File:Old_camera-whol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17F047-EF93-4167-9872-B8176E9216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58015" y="4588591"/>
            <a:ext cx="2601164" cy="2140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34B1C1-8C43-4949-8BDB-3DDE32D4623B}"/>
              </a:ext>
            </a:extLst>
          </p:cNvPr>
          <p:cNvSpPr txBox="1"/>
          <p:nvPr/>
        </p:nvSpPr>
        <p:spPr>
          <a:xfrm>
            <a:off x="8072436" y="6736415"/>
            <a:ext cx="2860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sportsfountainhead.blogspot.com/2009/03/nfl-update-3262009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5AF2F4-90E4-489E-A084-CB927AC403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850106" y="4392141"/>
            <a:ext cx="2247903" cy="22479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86ABDD-19E9-465E-8A1C-BA2B23489464}"/>
              </a:ext>
            </a:extLst>
          </p:cNvPr>
          <p:cNvSpPr txBox="1"/>
          <p:nvPr/>
        </p:nvSpPr>
        <p:spPr>
          <a:xfrm>
            <a:off x="9850106" y="6787082"/>
            <a:ext cx="22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thegoodheart.blogspot.com/2010/05/fasts-of-four-seas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96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290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Les Loisirs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Loisirs</dc:title>
  <dc:creator>Patricia Cedrone</dc:creator>
  <cp:lastModifiedBy>Patricia Cedrone</cp:lastModifiedBy>
  <cp:revision>1</cp:revision>
  <dcterms:created xsi:type="dcterms:W3CDTF">2018-02-07T20:14:45Z</dcterms:created>
  <dcterms:modified xsi:type="dcterms:W3CDTF">2018-02-07T20:34:06Z</dcterms:modified>
</cp:coreProperties>
</file>